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1.gif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gif"/><Relationship Id="rId5" Type="http://schemas.openxmlformats.org/officeDocument/2006/relationships/image" Target="../media/image4.png"/><Relationship Id="rId6" Type="http://schemas.openxmlformats.org/officeDocument/2006/relationships/image" Target="../media/image2.gif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3" Type="http://schemas.openxmlformats.org/officeDocument/2006/relationships/image" Target="../media/image2.gif"/><Relationship Id="rId4" Type="http://schemas.openxmlformats.org/officeDocument/2006/relationships/image" Target="../media/image2.png"/><Relationship Id="rId5" Type="http://schemas.openxmlformats.org/officeDocument/2006/relationships/image" Target="../media/image3.gif"/><Relationship Id="rId6" Type="http://schemas.openxmlformats.org/officeDocument/2006/relationships/image" Target="../media/image6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3.gif"/><Relationship Id="rId6" Type="http://schemas.openxmlformats.org/officeDocument/2006/relationships/image" Target="../media/image5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3.gif"/><Relationship Id="rId6" Type="http://schemas.openxmlformats.org/officeDocument/2006/relationships/image" Target="../media/image2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2.gif"/><Relationship Id="rId5" Type="http://schemas.openxmlformats.org/officeDocument/2006/relationships/image" Target="../media/image3.png"/><Relationship Id="rId6" Type="http://schemas.openxmlformats.org/officeDocument/2006/relationships/image" Target="../media/image1.gif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3.gif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3.gif"/><Relationship Id="rId4" Type="http://schemas.openxmlformats.org/officeDocument/2006/relationships/image" Target="../media/image5.jpeg"/><Relationship Id="rId5" Type="http://schemas.openxmlformats.org/officeDocument/2006/relationships/image" Target="../media/image2.png"/><Relationship Id="rId6" Type="http://schemas.openxmlformats.org/officeDocument/2006/relationships/image" Target="../media/image6.jpe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5.jpeg"/><Relationship Id="rId4" Type="http://schemas.openxmlformats.org/officeDocument/2006/relationships/image" Target="../media/image1.gif"/><Relationship Id="rId5" Type="http://schemas.openxmlformats.org/officeDocument/2006/relationships/image" Target="../media/image2.png"/><Relationship Id="rId6" Type="http://schemas.openxmlformats.org/officeDocument/2006/relationships/image" Target="../media/image2.gif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gif"/><Relationship Id="rId5" Type="http://schemas.openxmlformats.org/officeDocument/2006/relationships/image" Target="../media/image4.png"/><Relationship Id="rId6" Type="http://schemas.openxmlformats.org/officeDocument/2006/relationships/image" Target="../media/image2.gif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4.png"/><Relationship Id="rId4" Type="http://schemas.openxmlformats.org/officeDocument/2006/relationships/image" Target="../media/image3.jpeg"/><Relationship Id="rId5" Type="http://schemas.openxmlformats.org/officeDocument/2006/relationships/image" Target="../media/image1.gif"/><Relationship Id="rId6" Type="http://schemas.openxmlformats.org/officeDocument/2006/relationships/image" Target="../media/image4.jpe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3.gif"/><Relationship Id="rId5" Type="http://schemas.openxmlformats.org/officeDocument/2006/relationships/image" Target="../media/image6.jpeg"/><Relationship Id="rId6" Type="http://schemas.openxmlformats.org/officeDocument/2006/relationships/image" Target="../media/image2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3" Type="http://schemas.openxmlformats.org/officeDocument/2006/relationships/image" Target="../media/image7.jpeg"/><Relationship Id="rId4" Type="http://schemas.openxmlformats.org/officeDocument/2006/relationships/image" Target="../media/image5.jpeg"/><Relationship Id="rId5" Type="http://schemas.openxmlformats.org/officeDocument/2006/relationships/image" Target="../media/image3.gif"/><Relationship Id="rId6" Type="http://schemas.openxmlformats.org/officeDocument/2006/relationships/image" Target="../media/image6.jpe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gif"/><Relationship Id="rId5" Type="http://schemas.openxmlformats.org/officeDocument/2006/relationships/image" Target="../media/image4.png"/><Relationship Id="rId6" Type="http://schemas.openxmlformats.org/officeDocument/2006/relationships/image" Target="../media/image2.gif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2.gif"/><Relationship Id="rId5" Type="http://schemas.openxmlformats.org/officeDocument/2006/relationships/image" Target="../media/image3.gif"/><Relationship Id="rId6" Type="http://schemas.openxmlformats.org/officeDocument/2006/relationships/image" Target="../media/image1.gif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3" Type="http://schemas.openxmlformats.org/officeDocument/2006/relationships/image" Target="../media/image5.jpeg"/><Relationship Id="rId4" Type="http://schemas.openxmlformats.org/officeDocument/2006/relationships/image" Target="../media/image2.gif"/><Relationship Id="rId5" Type="http://schemas.openxmlformats.org/officeDocument/2006/relationships/image" Target="../media/image1.gif"/><Relationship Id="rId6" Type="http://schemas.openxmlformats.org/officeDocument/2006/relationships/image" Target="../media/image2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4.jpeg"/><Relationship Id="rId6" Type="http://schemas.openxmlformats.org/officeDocument/2006/relationships/image" Target="../media/image1.g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3.gif"/><Relationship Id="rId6" Type="http://schemas.openxmlformats.org/officeDocument/2006/relationships/image" Target="../media/image5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2.gif"/><Relationship Id="rId5" Type="http://schemas.openxmlformats.org/officeDocument/2006/relationships/image" Target="../media/image3.png"/><Relationship Id="rId6" Type="http://schemas.openxmlformats.org/officeDocument/2006/relationships/image" Target="../media/image1.g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1.gif"/><Relationship Id="rId4" Type="http://schemas.openxmlformats.org/officeDocument/2006/relationships/image" Target="../media/image3.gif"/><Relationship Id="rId5" Type="http://schemas.openxmlformats.org/officeDocument/2006/relationships/image" Target="../media/image4.jpeg"/><Relationship Id="rId6" Type="http://schemas.openxmlformats.org/officeDocument/2006/relationships/image" Target="../media/image3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5.jpeg"/><Relationship Id="rId4" Type="http://schemas.openxmlformats.org/officeDocument/2006/relationships/image" Target="../media/image1.gif"/><Relationship Id="rId5" Type="http://schemas.openxmlformats.org/officeDocument/2006/relationships/image" Target="../media/image2.png"/><Relationship Id="rId6" Type="http://schemas.openxmlformats.org/officeDocument/2006/relationships/image" Target="../media/image2.g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3" Type="http://schemas.openxmlformats.org/officeDocument/2006/relationships/image" Target="../media/image7.jpeg"/><Relationship Id="rId4" Type="http://schemas.openxmlformats.org/officeDocument/2006/relationships/image" Target="../media/image5.jpeg"/><Relationship Id="rId5" Type="http://schemas.openxmlformats.org/officeDocument/2006/relationships/image" Target="../media/image3.gif"/><Relationship Id="rId6" Type="http://schemas.openxmlformats.org/officeDocument/2006/relationships/image" Target="../media/image6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6.jpeg"/><Relationship Id="rId5" Type="http://schemas.openxmlformats.org/officeDocument/2006/relationships/image" Target="../media/image4.jpeg"/><Relationship Id="rId6" Type="http://schemas.openxmlformats.org/officeDocument/2006/relationships/image" Target="../media/image3.gif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Relationship Id="rId3" Type="http://schemas.openxmlformats.org/officeDocument/2006/relationships/image" Target="../media/image1.gif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2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maxresdefault.jpg"/>
          <p:cNvPicPr>
            <a:picLocks noChangeAspect="1"/>
          </p:cNvPicPr>
          <p:nvPr/>
        </p:nvPicPr>
        <p:blipFill>
          <a:blip r:embed="rId2">
            <a:extLst/>
          </a:blip>
          <a:srcRect l="16292" t="2513" r="16292" b="2513"/>
          <a:stretch>
            <a:fillRect/>
          </a:stretch>
        </p:blipFill>
        <p:spPr>
          <a:xfrm flipH="1">
            <a:off x="1879492" y="3341270"/>
            <a:ext cx="3669381" cy="387702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formiguinha-aprendiz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08454" y="3265599"/>
            <a:ext cx="4165526" cy="432782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/>
          <p:nvPr/>
        </p:nvSpPr>
        <p:spPr>
          <a:xfrm>
            <a:off x="2259458" y="345533"/>
            <a:ext cx="8485883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Las (mis)Aventuras de…</a:t>
            </a:r>
          </a:p>
        </p:txBody>
      </p:sp>
      <p:sp>
        <p:nvSpPr>
          <p:cNvPr id="122" name="Shape 122"/>
          <p:cNvSpPr/>
          <p:nvPr/>
        </p:nvSpPr>
        <p:spPr>
          <a:xfrm>
            <a:off x="739904" y="2212830"/>
            <a:ext cx="650981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La Cucaracha      y</a:t>
            </a:r>
          </a:p>
        </p:txBody>
      </p:sp>
      <p:sp>
        <p:nvSpPr>
          <p:cNvPr id="123" name="Shape 123"/>
          <p:cNvSpPr/>
          <p:nvPr/>
        </p:nvSpPr>
        <p:spPr>
          <a:xfrm>
            <a:off x="8064699" y="2212830"/>
            <a:ext cx="405303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La Hormiga</a:t>
            </a:r>
          </a:p>
        </p:txBody>
      </p:sp>
      <p:sp>
        <p:nvSpPr>
          <p:cNvPr id="124" name="Shape 124"/>
          <p:cNvSpPr/>
          <p:nvPr/>
        </p:nvSpPr>
        <p:spPr>
          <a:xfrm>
            <a:off x="3790879" y="7603490"/>
            <a:ext cx="5423042" cy="10693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pPr/>
            <a:r>
              <a:t>¿Qué hacen?</a:t>
            </a:r>
          </a:p>
        </p:txBody>
      </p:sp>
      <p:sp>
        <p:nvSpPr>
          <p:cNvPr id="125" name="Shape 125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Table 175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76" name="Shape 176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77" name="Shape 177"/>
          <p:cNvSpPr/>
          <p:nvPr/>
        </p:nvSpPr>
        <p:spPr>
          <a:xfrm>
            <a:off x="2146473" y="4495799"/>
            <a:ext cx="896585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miércoles?</a:t>
            </a:r>
          </a:p>
        </p:txBody>
      </p:sp>
      <p:sp>
        <p:nvSpPr>
          <p:cNvPr id="178" name="Shape 178"/>
          <p:cNvSpPr/>
          <p:nvPr/>
        </p:nvSpPr>
        <p:spPr>
          <a:xfrm>
            <a:off x="4009738" y="6012428"/>
            <a:ext cx="562056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sale con amigos</a:t>
            </a:r>
          </a:p>
        </p:txBody>
      </p:sp>
      <p:sp>
        <p:nvSpPr>
          <p:cNvPr id="179" name="Shape 179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181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82" name="Shape 182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83" name="Shape 183"/>
          <p:cNvSpPr/>
          <p:nvPr/>
        </p:nvSpPr>
        <p:spPr>
          <a:xfrm>
            <a:off x="1934579" y="4495799"/>
            <a:ext cx="9389642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miércoles?</a:t>
            </a:r>
          </a:p>
        </p:txBody>
      </p:sp>
      <p:sp>
        <p:nvSpPr>
          <p:cNvPr id="184" name="Shape 184"/>
          <p:cNvSpPr/>
          <p:nvPr/>
        </p:nvSpPr>
        <p:spPr>
          <a:xfrm>
            <a:off x="4411760" y="6012428"/>
            <a:ext cx="481652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van a la playa</a:t>
            </a:r>
          </a:p>
        </p:txBody>
      </p:sp>
      <p:sp>
        <p:nvSpPr>
          <p:cNvPr id="185" name="Shape 185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Table 187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88" name="Shape 188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89" name="Shape 189"/>
          <p:cNvSpPr/>
          <p:nvPr/>
        </p:nvSpPr>
        <p:spPr>
          <a:xfrm>
            <a:off x="2146473" y="4495799"/>
            <a:ext cx="896585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miércoles?</a:t>
            </a:r>
          </a:p>
        </p:txBody>
      </p:sp>
      <p:sp>
        <p:nvSpPr>
          <p:cNvPr id="190" name="Shape 190"/>
          <p:cNvSpPr/>
          <p:nvPr/>
        </p:nvSpPr>
        <p:spPr>
          <a:xfrm>
            <a:off x="5534668" y="6012428"/>
            <a:ext cx="257070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escribe</a:t>
            </a:r>
          </a:p>
        </p:txBody>
      </p:sp>
      <p:sp>
        <p:nvSpPr>
          <p:cNvPr id="191" name="Shape 191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3" name="Table 193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94" name="Shape 194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95" name="Shape 195"/>
          <p:cNvSpPr/>
          <p:nvPr/>
        </p:nvSpPr>
        <p:spPr>
          <a:xfrm>
            <a:off x="2653977" y="4495799"/>
            <a:ext cx="795084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lunes?</a:t>
            </a:r>
          </a:p>
        </p:txBody>
      </p:sp>
      <p:sp>
        <p:nvSpPr>
          <p:cNvPr id="196" name="Shape 196"/>
          <p:cNvSpPr/>
          <p:nvPr/>
        </p:nvSpPr>
        <p:spPr>
          <a:xfrm>
            <a:off x="5195526" y="6012428"/>
            <a:ext cx="3248993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acampan</a:t>
            </a:r>
          </a:p>
        </p:txBody>
      </p:sp>
      <p:sp>
        <p:nvSpPr>
          <p:cNvPr id="197" name="Shape 197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" name="Table 199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00" name="Shape 200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01" name="Shape 201"/>
          <p:cNvSpPr/>
          <p:nvPr/>
        </p:nvSpPr>
        <p:spPr>
          <a:xfrm>
            <a:off x="2463477" y="4495799"/>
            <a:ext cx="833184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jueves?</a:t>
            </a:r>
          </a:p>
        </p:txBody>
      </p:sp>
      <p:sp>
        <p:nvSpPr>
          <p:cNvPr id="202" name="Shape 202"/>
          <p:cNvSpPr/>
          <p:nvPr/>
        </p:nvSpPr>
        <p:spPr>
          <a:xfrm>
            <a:off x="5724796" y="6012428"/>
            <a:ext cx="2190453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pintan</a:t>
            </a:r>
          </a:p>
        </p:txBody>
      </p:sp>
      <p:sp>
        <p:nvSpPr>
          <p:cNvPr id="203" name="Shape 203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" name="Table 205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06" name="Shape 206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07" name="Shape 207"/>
          <p:cNvSpPr/>
          <p:nvPr/>
        </p:nvSpPr>
        <p:spPr>
          <a:xfrm>
            <a:off x="2675371" y="4495799"/>
            <a:ext cx="790805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jueves?</a:t>
            </a:r>
          </a:p>
        </p:txBody>
      </p:sp>
      <p:sp>
        <p:nvSpPr>
          <p:cNvPr id="208" name="Shape 208"/>
          <p:cNvSpPr/>
          <p:nvPr/>
        </p:nvSpPr>
        <p:spPr>
          <a:xfrm>
            <a:off x="4178658" y="6012428"/>
            <a:ext cx="528272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Juega  al fútbol</a:t>
            </a:r>
          </a:p>
        </p:txBody>
      </p:sp>
      <p:sp>
        <p:nvSpPr>
          <p:cNvPr id="209" name="Shape 209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" name="Table 211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12" name="Shape 212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13" name="Shape 213"/>
          <p:cNvSpPr/>
          <p:nvPr/>
        </p:nvSpPr>
        <p:spPr>
          <a:xfrm>
            <a:off x="2400411" y="4495799"/>
            <a:ext cx="845797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martes?</a:t>
            </a:r>
          </a:p>
        </p:txBody>
      </p:sp>
      <p:sp>
        <p:nvSpPr>
          <p:cNvPr id="214" name="Shape 214"/>
          <p:cNvSpPr/>
          <p:nvPr/>
        </p:nvSpPr>
        <p:spPr>
          <a:xfrm>
            <a:off x="4390738" y="6012428"/>
            <a:ext cx="485856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hacen snorkel</a:t>
            </a:r>
          </a:p>
        </p:txBody>
      </p:sp>
      <p:sp>
        <p:nvSpPr>
          <p:cNvPr id="215" name="Shape 215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Table 217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18" name="Shape 218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19" name="Shape 219"/>
          <p:cNvSpPr/>
          <p:nvPr/>
        </p:nvSpPr>
        <p:spPr>
          <a:xfrm>
            <a:off x="2653977" y="4495799"/>
            <a:ext cx="795084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lunes?</a:t>
            </a:r>
          </a:p>
        </p:txBody>
      </p:sp>
      <p:sp>
        <p:nvSpPr>
          <p:cNvPr id="220" name="Shape 220"/>
          <p:cNvSpPr/>
          <p:nvPr/>
        </p:nvSpPr>
        <p:spPr>
          <a:xfrm>
            <a:off x="3797844" y="6012428"/>
            <a:ext cx="604435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salen con amigos</a:t>
            </a:r>
          </a:p>
        </p:txBody>
      </p:sp>
      <p:sp>
        <p:nvSpPr>
          <p:cNvPr id="221" name="Shape 221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" name="Table 223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24" name="Shape 224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25" name="Shape 225"/>
          <p:cNvSpPr/>
          <p:nvPr/>
        </p:nvSpPr>
        <p:spPr>
          <a:xfrm>
            <a:off x="2146473" y="4495799"/>
            <a:ext cx="896585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miércoles?</a:t>
            </a:r>
          </a:p>
        </p:txBody>
      </p:sp>
      <p:sp>
        <p:nvSpPr>
          <p:cNvPr id="226" name="Shape 226"/>
          <p:cNvSpPr/>
          <p:nvPr/>
        </p:nvSpPr>
        <p:spPr>
          <a:xfrm>
            <a:off x="5831208" y="6012428"/>
            <a:ext cx="197762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come</a:t>
            </a:r>
          </a:p>
        </p:txBody>
      </p:sp>
      <p:sp>
        <p:nvSpPr>
          <p:cNvPr id="227" name="Shape 227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" name="Table 229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30" name="Shape 230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31" name="Shape 231"/>
          <p:cNvSpPr/>
          <p:nvPr/>
        </p:nvSpPr>
        <p:spPr>
          <a:xfrm>
            <a:off x="2865871" y="4495799"/>
            <a:ext cx="752705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lunes?</a:t>
            </a:r>
          </a:p>
        </p:txBody>
      </p:sp>
      <p:sp>
        <p:nvSpPr>
          <p:cNvPr id="232" name="Shape 232"/>
          <p:cNvSpPr/>
          <p:nvPr/>
        </p:nvSpPr>
        <p:spPr>
          <a:xfrm>
            <a:off x="5407420" y="6012428"/>
            <a:ext cx="282520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acampa</a:t>
            </a:r>
          </a:p>
        </p:txBody>
      </p:sp>
      <p:sp>
        <p:nvSpPr>
          <p:cNvPr id="233" name="Shape 233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" name="Table 127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28" name="Shape 128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29" name="Shape 129"/>
          <p:cNvSpPr/>
          <p:nvPr/>
        </p:nvSpPr>
        <p:spPr>
          <a:xfrm>
            <a:off x="1934579" y="4495799"/>
            <a:ext cx="9389642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miércoles?</a:t>
            </a:r>
          </a:p>
        </p:txBody>
      </p:sp>
      <p:sp>
        <p:nvSpPr>
          <p:cNvPr id="130" name="Shape 130"/>
          <p:cNvSpPr/>
          <p:nvPr/>
        </p:nvSpPr>
        <p:spPr>
          <a:xfrm>
            <a:off x="4411760" y="6012428"/>
            <a:ext cx="481652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van a la playa</a:t>
            </a:r>
          </a:p>
        </p:txBody>
      </p:sp>
      <p:sp>
        <p:nvSpPr>
          <p:cNvPr id="131" name="Shape 131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" name="Table 235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36" name="Shape 236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37" name="Shape 237"/>
          <p:cNvSpPr/>
          <p:nvPr/>
        </p:nvSpPr>
        <p:spPr>
          <a:xfrm>
            <a:off x="2612305" y="4495799"/>
            <a:ext cx="803419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martes?</a:t>
            </a:r>
          </a:p>
        </p:txBody>
      </p:sp>
      <p:sp>
        <p:nvSpPr>
          <p:cNvPr id="238" name="Shape 238"/>
          <p:cNvSpPr/>
          <p:nvPr/>
        </p:nvSpPr>
        <p:spPr>
          <a:xfrm>
            <a:off x="4602632" y="6012428"/>
            <a:ext cx="4434781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hace snorkel</a:t>
            </a:r>
          </a:p>
        </p:txBody>
      </p:sp>
      <p:sp>
        <p:nvSpPr>
          <p:cNvPr id="239" name="Shape 239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1" name="Table 241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42" name="Shape 242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43" name="Shape 243"/>
          <p:cNvSpPr/>
          <p:nvPr/>
        </p:nvSpPr>
        <p:spPr>
          <a:xfrm>
            <a:off x="2146473" y="4495799"/>
            <a:ext cx="8965854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miércoles?</a:t>
            </a:r>
          </a:p>
        </p:txBody>
      </p:sp>
      <p:sp>
        <p:nvSpPr>
          <p:cNvPr id="244" name="Shape 244"/>
          <p:cNvSpPr/>
          <p:nvPr/>
        </p:nvSpPr>
        <p:spPr>
          <a:xfrm>
            <a:off x="5936690" y="6012428"/>
            <a:ext cx="176666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pinta</a:t>
            </a:r>
          </a:p>
        </p:txBody>
      </p:sp>
      <p:sp>
        <p:nvSpPr>
          <p:cNvPr id="245" name="Shape 245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" name="Table 247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48" name="Shape 248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49" name="Shape 249"/>
          <p:cNvSpPr/>
          <p:nvPr/>
        </p:nvSpPr>
        <p:spPr>
          <a:xfrm>
            <a:off x="2865871" y="4495799"/>
            <a:ext cx="752705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lunes?</a:t>
            </a:r>
          </a:p>
        </p:txBody>
      </p:sp>
      <p:sp>
        <p:nvSpPr>
          <p:cNvPr id="250" name="Shape 250"/>
          <p:cNvSpPr/>
          <p:nvPr/>
        </p:nvSpPr>
        <p:spPr>
          <a:xfrm>
            <a:off x="5915296" y="6012428"/>
            <a:ext cx="1809453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nada</a:t>
            </a:r>
          </a:p>
        </p:txBody>
      </p:sp>
      <p:sp>
        <p:nvSpPr>
          <p:cNvPr id="251" name="Shape 251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" name="Table 253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54" name="Shape 254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55" name="Shape 255"/>
          <p:cNvSpPr/>
          <p:nvPr/>
        </p:nvSpPr>
        <p:spPr>
          <a:xfrm>
            <a:off x="1934579" y="4495799"/>
            <a:ext cx="9389642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miércoles?</a:t>
            </a:r>
          </a:p>
        </p:txBody>
      </p:sp>
      <p:sp>
        <p:nvSpPr>
          <p:cNvPr id="256" name="Shape 256"/>
          <p:cNvSpPr/>
          <p:nvPr/>
        </p:nvSpPr>
        <p:spPr>
          <a:xfrm>
            <a:off x="4411760" y="6012428"/>
            <a:ext cx="481652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van a la playa</a:t>
            </a:r>
          </a:p>
        </p:txBody>
      </p:sp>
      <p:sp>
        <p:nvSpPr>
          <p:cNvPr id="257" name="Shape 257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" name="Table 259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60" name="Shape 260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61" name="Shape 261"/>
          <p:cNvSpPr/>
          <p:nvPr/>
        </p:nvSpPr>
        <p:spPr>
          <a:xfrm>
            <a:off x="2865871" y="4495799"/>
            <a:ext cx="752705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lunes?</a:t>
            </a:r>
          </a:p>
        </p:txBody>
      </p:sp>
      <p:sp>
        <p:nvSpPr>
          <p:cNvPr id="262" name="Shape 262"/>
          <p:cNvSpPr/>
          <p:nvPr/>
        </p:nvSpPr>
        <p:spPr>
          <a:xfrm>
            <a:off x="5746190" y="6012428"/>
            <a:ext cx="214766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pesca</a:t>
            </a:r>
          </a:p>
        </p:txBody>
      </p:sp>
      <p:sp>
        <p:nvSpPr>
          <p:cNvPr id="263" name="Shape 263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Table 265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66" name="Shape 266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67" name="Shape 267"/>
          <p:cNvSpPr/>
          <p:nvPr/>
        </p:nvSpPr>
        <p:spPr>
          <a:xfrm>
            <a:off x="2400411" y="4495799"/>
            <a:ext cx="845797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martes?</a:t>
            </a:r>
          </a:p>
        </p:txBody>
      </p:sp>
      <p:sp>
        <p:nvSpPr>
          <p:cNvPr id="268" name="Shape 268"/>
          <p:cNvSpPr/>
          <p:nvPr/>
        </p:nvSpPr>
        <p:spPr>
          <a:xfrm>
            <a:off x="5619314" y="6012428"/>
            <a:ext cx="240141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comen</a:t>
            </a:r>
          </a:p>
        </p:txBody>
      </p:sp>
      <p:sp>
        <p:nvSpPr>
          <p:cNvPr id="269" name="Shape 269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1" name="Table 271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72" name="Shape 272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273" name="Shape 273"/>
          <p:cNvSpPr/>
          <p:nvPr/>
        </p:nvSpPr>
        <p:spPr>
          <a:xfrm>
            <a:off x="2463477" y="4495799"/>
            <a:ext cx="833184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jueves?</a:t>
            </a:r>
          </a:p>
        </p:txBody>
      </p:sp>
      <p:sp>
        <p:nvSpPr>
          <p:cNvPr id="274" name="Shape 274"/>
          <p:cNvSpPr/>
          <p:nvPr/>
        </p:nvSpPr>
        <p:spPr>
          <a:xfrm>
            <a:off x="5534296" y="6012428"/>
            <a:ext cx="2571453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pescan</a:t>
            </a:r>
          </a:p>
        </p:txBody>
      </p:sp>
      <p:sp>
        <p:nvSpPr>
          <p:cNvPr id="275" name="Shape 275"/>
          <p:cNvSpPr/>
          <p:nvPr>
            <p:ph type="sldNum" sz="quarter" idx="4294967295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Table 133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34" name="Shape 134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35" name="Shape 135"/>
          <p:cNvSpPr/>
          <p:nvPr/>
        </p:nvSpPr>
        <p:spPr>
          <a:xfrm>
            <a:off x="2653977" y="4495799"/>
            <a:ext cx="795084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lunes?</a:t>
            </a:r>
          </a:p>
        </p:txBody>
      </p:sp>
      <p:sp>
        <p:nvSpPr>
          <p:cNvPr id="136" name="Shape 136"/>
          <p:cNvSpPr/>
          <p:nvPr/>
        </p:nvSpPr>
        <p:spPr>
          <a:xfrm>
            <a:off x="5703402" y="6012428"/>
            <a:ext cx="2233241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nadan</a:t>
            </a:r>
          </a:p>
        </p:txBody>
      </p:sp>
      <p:sp>
        <p:nvSpPr>
          <p:cNvPr id="137" name="Shape 137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Table 139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40" name="Shape 140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41" name="Shape 141"/>
          <p:cNvSpPr/>
          <p:nvPr/>
        </p:nvSpPr>
        <p:spPr>
          <a:xfrm>
            <a:off x="2400411" y="4495799"/>
            <a:ext cx="845797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martes?</a:t>
            </a:r>
          </a:p>
        </p:txBody>
      </p:sp>
      <p:sp>
        <p:nvSpPr>
          <p:cNvPr id="142" name="Shape 142"/>
          <p:cNvSpPr/>
          <p:nvPr/>
        </p:nvSpPr>
        <p:spPr>
          <a:xfrm>
            <a:off x="4390738" y="6012428"/>
            <a:ext cx="485856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hacen snorkel</a:t>
            </a:r>
          </a:p>
        </p:txBody>
      </p:sp>
      <p:sp>
        <p:nvSpPr>
          <p:cNvPr id="143" name="Shape 143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Table 145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46" name="Shape 146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47" name="Shape 147"/>
          <p:cNvSpPr/>
          <p:nvPr/>
        </p:nvSpPr>
        <p:spPr>
          <a:xfrm>
            <a:off x="2612305" y="4495799"/>
            <a:ext cx="803419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martes?</a:t>
            </a:r>
          </a:p>
        </p:txBody>
      </p:sp>
      <p:sp>
        <p:nvSpPr>
          <p:cNvPr id="148" name="Shape 148"/>
          <p:cNvSpPr/>
          <p:nvPr/>
        </p:nvSpPr>
        <p:spPr>
          <a:xfrm>
            <a:off x="4623654" y="6012428"/>
            <a:ext cx="439273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va a la playa</a:t>
            </a:r>
          </a:p>
        </p:txBody>
      </p:sp>
      <p:sp>
        <p:nvSpPr>
          <p:cNvPr id="149" name="Shape 149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Table 151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52" name="Shape 152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53" name="Shape 153"/>
          <p:cNvSpPr/>
          <p:nvPr/>
        </p:nvSpPr>
        <p:spPr>
          <a:xfrm>
            <a:off x="2865871" y="4495799"/>
            <a:ext cx="752705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lunes?</a:t>
            </a:r>
          </a:p>
        </p:txBody>
      </p:sp>
      <p:sp>
        <p:nvSpPr>
          <p:cNvPr id="154" name="Shape 154"/>
          <p:cNvSpPr/>
          <p:nvPr/>
        </p:nvSpPr>
        <p:spPr>
          <a:xfrm>
            <a:off x="5407420" y="6012428"/>
            <a:ext cx="282520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acampa</a:t>
            </a:r>
          </a:p>
        </p:txBody>
      </p:sp>
      <p:sp>
        <p:nvSpPr>
          <p:cNvPr id="155" name="Shape 155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" name="Table 157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58" name="Shape 158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59" name="Shape 159"/>
          <p:cNvSpPr/>
          <p:nvPr/>
        </p:nvSpPr>
        <p:spPr>
          <a:xfrm>
            <a:off x="2865871" y="4495799"/>
            <a:ext cx="752705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 los lunes?</a:t>
            </a:r>
          </a:p>
        </p:txBody>
      </p:sp>
      <p:sp>
        <p:nvSpPr>
          <p:cNvPr id="160" name="Shape 160"/>
          <p:cNvSpPr/>
          <p:nvPr/>
        </p:nvSpPr>
        <p:spPr>
          <a:xfrm>
            <a:off x="5915296" y="6012428"/>
            <a:ext cx="1809453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nada</a:t>
            </a:r>
          </a:p>
        </p:txBody>
      </p:sp>
      <p:sp>
        <p:nvSpPr>
          <p:cNvPr id="161" name="Shape 161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" name="Table 163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64" name="Shape 164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65" name="Shape 165"/>
          <p:cNvSpPr/>
          <p:nvPr/>
        </p:nvSpPr>
        <p:spPr>
          <a:xfrm>
            <a:off x="2400411" y="4495799"/>
            <a:ext cx="845797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martes?</a:t>
            </a:r>
          </a:p>
        </p:txBody>
      </p:sp>
      <p:sp>
        <p:nvSpPr>
          <p:cNvPr id="166" name="Shape 166"/>
          <p:cNvSpPr/>
          <p:nvPr/>
        </p:nvSpPr>
        <p:spPr>
          <a:xfrm>
            <a:off x="4178472" y="6012428"/>
            <a:ext cx="5283102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juegan al fútbol</a:t>
            </a:r>
          </a:p>
        </p:txBody>
      </p:sp>
      <p:sp>
        <p:nvSpPr>
          <p:cNvPr id="167" name="Shape 167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Table 169"/>
          <p:cNvGraphicFramePr/>
          <p:nvPr/>
        </p:nvGraphicFramePr>
        <p:xfrm>
          <a:off x="533014" y="785617"/>
          <a:ext cx="11951472" cy="29619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{CF821DB8-F4EB-4A41-A1BA-3FCAFE7338EE}</a:tableStyleId>
              </a:tblPr>
              <a:tblGrid>
                <a:gridCol w="2387754"/>
                <a:gridCol w="2387754"/>
                <a:gridCol w="2387754"/>
                <a:gridCol w="2387754"/>
                <a:gridCol w="2387754"/>
              </a:tblGrid>
              <a:tr h="751557"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L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MA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MI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J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b="1" sz="32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noFill/>
                  </a:tcPr>
                </a:tc>
              </a:tr>
              <a:tr h="2197646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blipFill rotWithShape="1">
                      <a:blip r:embed="rId6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170" name="Shape 170"/>
          <p:cNvSpPr/>
          <p:nvPr/>
        </p:nvSpPr>
        <p:spPr>
          <a:xfrm>
            <a:off x="6365859" y="4483099"/>
            <a:ext cx="27308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71" name="Shape 171"/>
          <p:cNvSpPr/>
          <p:nvPr/>
        </p:nvSpPr>
        <p:spPr>
          <a:xfrm>
            <a:off x="2463477" y="4495799"/>
            <a:ext cx="833184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¿Qué hacen los jueves?</a:t>
            </a:r>
          </a:p>
        </p:txBody>
      </p:sp>
      <p:sp>
        <p:nvSpPr>
          <p:cNvPr id="172" name="Shape 172"/>
          <p:cNvSpPr/>
          <p:nvPr/>
        </p:nvSpPr>
        <p:spPr>
          <a:xfrm>
            <a:off x="5322774" y="6012428"/>
            <a:ext cx="299449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escriben</a:t>
            </a:r>
          </a:p>
        </p:txBody>
      </p:sp>
      <p:sp>
        <p:nvSpPr>
          <p:cNvPr id="173" name="Shape 173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