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gif"/><Relationship Id="rId3" Type="http://schemas.openxmlformats.org/officeDocument/2006/relationships/image" Target="../media/image2.gif"/><Relationship Id="rId4" Type="http://schemas.openxmlformats.org/officeDocument/2006/relationships/image" Target="../media/image4.jpeg"/><Relationship Id="rId5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3.jpeg"/><Relationship Id="rId5" Type="http://schemas.openxmlformats.org/officeDocument/2006/relationships/image" Target="../media/image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1.gif"/><Relationship Id="rId4" Type="http://schemas.openxmlformats.org/officeDocument/2006/relationships/image" Target="../media/image3.gif"/><Relationship Id="rId5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3.gif"/><Relationship Id="rId5" Type="http://schemas.openxmlformats.org/officeDocument/2006/relationships/image" Target="../media/image2.gif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2.jpeg"/><Relationship Id="rId4" Type="http://schemas.openxmlformats.org/officeDocument/2006/relationships/image" Target="../media/image3.gif"/><Relationship Id="rId5" Type="http://schemas.openxmlformats.org/officeDocument/2006/relationships/image" Target="../media/image1.gif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Relationship Id="rId4" Type="http://schemas.openxmlformats.org/officeDocument/2006/relationships/image" Target="../media/image2.jpeg"/><Relationship Id="rId5" Type="http://schemas.openxmlformats.org/officeDocument/2006/relationships/image" Target="../media/image1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Relationship Id="rId4" Type="http://schemas.openxmlformats.org/officeDocument/2006/relationships/image" Target="../media/image3.gif"/><Relationship Id="rId5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4.jpeg"/><Relationship Id="rId5" Type="http://schemas.openxmlformats.org/officeDocument/2006/relationships/image" Target="../media/image1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1.gif"/><Relationship Id="rId4" Type="http://schemas.openxmlformats.org/officeDocument/2006/relationships/image" Target="../media/image4.png"/><Relationship Id="rId5" Type="http://schemas.openxmlformats.org/officeDocument/2006/relationships/image" Target="../media/image1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3.gif"/><Relationship Id="rId5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2.gif"/><Relationship Id="rId5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gif"/><Relationship Id="rId3" Type="http://schemas.openxmlformats.org/officeDocument/2006/relationships/image" Target="../media/image3.png"/><Relationship Id="rId4" Type="http://schemas.openxmlformats.org/officeDocument/2006/relationships/image" Target="../media/image3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ard-wars-300x30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7310" y="3345734"/>
            <a:ext cx="5830180" cy="583017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1574849" y="579860"/>
            <a:ext cx="985510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¡La Última Batalla de Cartas!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8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Rot by="129540000">
                                      <p:cBhvr>
                                        <p:cTn id="6" dur="1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Table 144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45" name="Shape 145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martes pasado, yo ____________ .”</a:t>
            </a:r>
          </a:p>
        </p:txBody>
      </p:sp>
      <p:sp>
        <p:nvSpPr>
          <p:cNvPr id="146" name="Shape 146"/>
          <p:cNvSpPr/>
          <p:nvPr/>
        </p:nvSpPr>
        <p:spPr>
          <a:xfrm>
            <a:off x="5208391" y="2023396"/>
            <a:ext cx="1937972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COMÍ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Table 148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49" name="Shape 149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domingo pasado, tú ____________ .”</a:t>
            </a:r>
          </a:p>
        </p:txBody>
      </p:sp>
      <p:sp>
        <p:nvSpPr>
          <p:cNvPr id="150" name="Shape 150"/>
          <p:cNvSpPr/>
          <p:nvPr/>
        </p:nvSpPr>
        <p:spPr>
          <a:xfrm>
            <a:off x="4043655" y="2023396"/>
            <a:ext cx="4267443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ESCRIBISTE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Table 152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53" name="Shape 153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Héctor ____________ .”</a:t>
            </a:r>
          </a:p>
        </p:txBody>
      </p:sp>
      <p:sp>
        <p:nvSpPr>
          <p:cNvPr id="154" name="Shape 154"/>
          <p:cNvSpPr/>
          <p:nvPr/>
        </p:nvSpPr>
        <p:spPr>
          <a:xfrm>
            <a:off x="5052695" y="2023396"/>
            <a:ext cx="224936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BEBIÓ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" name="Table 156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57" name="Shape 157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yo ____________ .”</a:t>
            </a:r>
          </a:p>
        </p:txBody>
      </p:sp>
      <p:sp>
        <p:nvSpPr>
          <p:cNvPr id="158" name="Shape 158"/>
          <p:cNvSpPr/>
          <p:nvPr/>
        </p:nvSpPr>
        <p:spPr>
          <a:xfrm>
            <a:off x="2516466" y="2066733"/>
            <a:ext cx="632508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SALÍ CON AMIGOS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 160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61" name="Shape 161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lunes pasado, las chicas ____________ .”</a:t>
            </a:r>
          </a:p>
        </p:txBody>
      </p:sp>
      <p:sp>
        <p:nvSpPr>
          <p:cNvPr id="162" name="Shape 162"/>
          <p:cNvSpPr/>
          <p:nvPr/>
        </p:nvSpPr>
        <p:spPr>
          <a:xfrm>
            <a:off x="1866429" y="2110069"/>
            <a:ext cx="706178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HICIERON SNORKEL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" name="Table 164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65" name="Shape 165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jueves pasado, yo ____________ .”</a:t>
            </a:r>
          </a:p>
        </p:txBody>
      </p:sp>
      <p:sp>
        <p:nvSpPr>
          <p:cNvPr id="166" name="Shape 166"/>
          <p:cNvSpPr/>
          <p:nvPr/>
        </p:nvSpPr>
        <p:spPr>
          <a:xfrm>
            <a:off x="4606582" y="2023396"/>
            <a:ext cx="3141589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ESTUDIÉ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Table 168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69" name="Shape 169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sábado pasado, yo ____________ .”</a:t>
            </a:r>
          </a:p>
        </p:txBody>
      </p:sp>
      <p:sp>
        <p:nvSpPr>
          <p:cNvPr id="170" name="Shape 170"/>
          <p:cNvSpPr/>
          <p:nvPr/>
        </p:nvSpPr>
        <p:spPr>
          <a:xfrm>
            <a:off x="4133867" y="2023396"/>
            <a:ext cx="4087020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FUI AL CINE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 172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73" name="Shape 173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lunes pasado, yo ____________ .”</a:t>
            </a:r>
          </a:p>
        </p:txBody>
      </p:sp>
      <p:sp>
        <p:nvSpPr>
          <p:cNvPr id="174" name="Shape 174"/>
          <p:cNvSpPr/>
          <p:nvPr/>
        </p:nvSpPr>
        <p:spPr>
          <a:xfrm>
            <a:off x="5149898" y="2023396"/>
            <a:ext cx="2054958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NADÉ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Table 176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77" name="Shape 177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viernes pasado, los chicos ____________ .”</a:t>
            </a:r>
          </a:p>
        </p:txBody>
      </p:sp>
      <p:sp>
        <p:nvSpPr>
          <p:cNvPr id="178" name="Shape 178"/>
          <p:cNvSpPr/>
          <p:nvPr/>
        </p:nvSpPr>
        <p:spPr>
          <a:xfrm>
            <a:off x="4315313" y="2023396"/>
            <a:ext cx="3724127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BEBIERON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Table 180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81" name="Shape 181"/>
          <p:cNvSpPr/>
          <p:nvPr/>
        </p:nvSpPr>
        <p:spPr>
          <a:xfrm>
            <a:off x="453210" y="583000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“Cuántos kilómetros __________ tú el lunes pasado?</a:t>
            </a:r>
          </a:p>
        </p:txBody>
      </p:sp>
      <p:sp>
        <p:nvSpPr>
          <p:cNvPr id="182" name="Shape 182"/>
          <p:cNvSpPr/>
          <p:nvPr/>
        </p:nvSpPr>
        <p:spPr>
          <a:xfrm>
            <a:off x="8194264" y="419948"/>
            <a:ext cx="372344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CORRISTE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4111873" y="480059"/>
            <a:ext cx="4781054" cy="8793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Ir al Cine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Hacer Snorkel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Correr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Salir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Nadar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Entrenar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Comer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Beber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Escribir</a:t>
            </a:r>
          </a:p>
          <a:p>
            <a:pPr marL="634999" indent="-634999">
              <a:lnSpc>
                <a:spcPct val="120000"/>
              </a:lnSpc>
              <a:buSzPct val="100000"/>
              <a:buAutoNum type="arabicPeriod" startAt="1"/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Estudiar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Table 184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85" name="Shape 185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nosotros ____________ .”</a:t>
            </a:r>
          </a:p>
        </p:txBody>
      </p:sp>
      <p:sp>
        <p:nvSpPr>
          <p:cNvPr id="186" name="Shape 186"/>
          <p:cNvSpPr/>
          <p:nvPr/>
        </p:nvSpPr>
        <p:spPr>
          <a:xfrm>
            <a:off x="4412858" y="2023396"/>
            <a:ext cx="3529038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COMIMOS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Table 188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89" name="Shape 189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nosotros ____________ .”</a:t>
            </a:r>
          </a:p>
        </p:txBody>
      </p:sp>
      <p:sp>
        <p:nvSpPr>
          <p:cNvPr id="190" name="Shape 190"/>
          <p:cNvSpPr/>
          <p:nvPr/>
        </p:nvSpPr>
        <p:spPr>
          <a:xfrm>
            <a:off x="3927352" y="2023396"/>
            <a:ext cx="4500049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ESCRIBIMOS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 192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93" name="Shape 193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jueves pasado, nosotros ____________ .”</a:t>
            </a:r>
          </a:p>
        </p:txBody>
      </p:sp>
      <p:sp>
        <p:nvSpPr>
          <p:cNvPr id="194" name="Shape 194"/>
          <p:cNvSpPr/>
          <p:nvPr/>
        </p:nvSpPr>
        <p:spPr>
          <a:xfrm>
            <a:off x="4199351" y="2023396"/>
            <a:ext cx="395605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CORRIMOS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Table 196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97" name="Shape 197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lunes pasado, nosotros ____________ .”</a:t>
            </a:r>
          </a:p>
        </p:txBody>
      </p:sp>
      <p:sp>
        <p:nvSpPr>
          <p:cNvPr id="198" name="Shape 198"/>
          <p:cNvSpPr/>
          <p:nvPr/>
        </p:nvSpPr>
        <p:spPr>
          <a:xfrm>
            <a:off x="3338334" y="2023396"/>
            <a:ext cx="567808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FUIMOS AL CINE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Table 200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01" name="Shape 201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“¿Cuántas hamburguesas __________ el sábado pasado?”</a:t>
            </a:r>
          </a:p>
        </p:txBody>
      </p:sp>
      <p:sp>
        <p:nvSpPr>
          <p:cNvPr id="202" name="Shape 202"/>
          <p:cNvSpPr/>
          <p:nvPr/>
        </p:nvSpPr>
        <p:spPr>
          <a:xfrm>
            <a:off x="1430606" y="1915055"/>
            <a:ext cx="3296433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COMISTE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Table 204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05" name="Shape 205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martes pasado, nosotros ____________ .”</a:t>
            </a:r>
          </a:p>
        </p:txBody>
      </p:sp>
      <p:sp>
        <p:nvSpPr>
          <p:cNvPr id="206" name="Shape 206"/>
          <p:cNvSpPr/>
          <p:nvPr/>
        </p:nvSpPr>
        <p:spPr>
          <a:xfrm>
            <a:off x="4354365" y="2023396"/>
            <a:ext cx="364602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NADAMOS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" name="Table 208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09" name="Shape 209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viernes pasado, nosotros ____________ .”</a:t>
            </a:r>
          </a:p>
        </p:txBody>
      </p:sp>
      <p:sp>
        <p:nvSpPr>
          <p:cNvPr id="210" name="Shape 210"/>
          <p:cNvSpPr/>
          <p:nvPr/>
        </p:nvSpPr>
        <p:spPr>
          <a:xfrm>
            <a:off x="1092554" y="2110069"/>
            <a:ext cx="791615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SALIMOS CON AMIGOS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 124"/>
          <p:cNvGraphicFramePr/>
          <p:nvPr/>
        </p:nvGraphicFramePr>
        <p:xfrm>
          <a:off x="446607" y="1276350"/>
          <a:ext cx="12017442" cy="77437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914162"/>
                <a:gridCol w="3088208"/>
                <a:gridCol w="3001185"/>
                <a:gridCol w="3001185"/>
              </a:tblGrid>
              <a:tr h="1932755">
                <a:tc gridSpan="4"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HABLAR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YO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HABLÉ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NOSOTROS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HABLAMOS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TÚ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HABLASTE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 - -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ÉL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HABLÓ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ELLOS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HABLARON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Table 126"/>
          <p:cNvGraphicFramePr/>
          <p:nvPr/>
        </p:nvGraphicFramePr>
        <p:xfrm>
          <a:off x="446607" y="1276350"/>
          <a:ext cx="12017442" cy="77437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914162"/>
                <a:gridCol w="3088208"/>
                <a:gridCol w="3001185"/>
                <a:gridCol w="3001185"/>
              </a:tblGrid>
              <a:tr h="1932755">
                <a:tc gridSpan="4"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COMER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YO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COMÍ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NOSOTROS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COMIMOS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TÚ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COMISTE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 - -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ÉL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COMIÓ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ELLOS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COMIERON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 128"/>
          <p:cNvGraphicFramePr/>
          <p:nvPr/>
        </p:nvGraphicFramePr>
        <p:xfrm>
          <a:off x="446607" y="1276350"/>
          <a:ext cx="12017442" cy="77437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914162"/>
                <a:gridCol w="3088208"/>
                <a:gridCol w="3001185"/>
                <a:gridCol w="3001185"/>
              </a:tblGrid>
              <a:tr h="1932755">
                <a:tc gridSpan="4"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IR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YO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NOSOTROS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FUIMOS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TÚ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FUISTE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 - -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ÉL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ELLOS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FUERON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30"/>
          <p:cNvGraphicFramePr/>
          <p:nvPr/>
        </p:nvGraphicFramePr>
        <p:xfrm>
          <a:off x="446607" y="1276350"/>
          <a:ext cx="12017442" cy="774372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914162"/>
                <a:gridCol w="3088208"/>
                <a:gridCol w="3001185"/>
                <a:gridCol w="3001185"/>
              </a:tblGrid>
              <a:tr h="1932755">
                <a:tc gridSpan="4"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HACER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YO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HICE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NOSOTROS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HICIMOS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TÚ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HICISTE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- - -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1932755"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ÉL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HIZO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ELLOS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600">
                          <a:solidFill>
                            <a:schemeClr val="accent5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HICIERON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le 132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33" name="Shape 133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nosotros ____________ .”</a:t>
            </a:r>
          </a:p>
        </p:txBody>
      </p:sp>
      <p:sp>
        <p:nvSpPr>
          <p:cNvPr id="134" name="Shape 134"/>
          <p:cNvSpPr/>
          <p:nvPr/>
        </p:nvSpPr>
        <p:spPr>
          <a:xfrm>
            <a:off x="4412858" y="2023396"/>
            <a:ext cx="3529038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COMIMOS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Table 136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37" name="Shape 137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jueves pasado, nosotros ____________ .”</a:t>
            </a:r>
          </a:p>
        </p:txBody>
      </p:sp>
      <p:sp>
        <p:nvSpPr>
          <p:cNvPr id="138" name="Shape 138"/>
          <p:cNvSpPr/>
          <p:nvPr/>
        </p:nvSpPr>
        <p:spPr>
          <a:xfrm>
            <a:off x="2469964" y="2045064"/>
            <a:ext cx="663477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HICIMOS SNORKEL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Table 140"/>
          <p:cNvGraphicFramePr/>
          <p:nvPr/>
        </p:nvGraphicFramePr>
        <p:xfrm>
          <a:off x="263187" y="4303549"/>
          <a:ext cx="12491126" cy="485017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3119606"/>
                <a:gridCol w="3119606"/>
                <a:gridCol w="3119606"/>
                <a:gridCol w="3119606"/>
              </a:tblGrid>
              <a:tr h="1155947"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8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3681523"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41" name="Shape 141"/>
          <p:cNvSpPr/>
          <p:nvPr/>
        </p:nvSpPr>
        <p:spPr>
          <a:xfrm>
            <a:off x="453210" y="214641"/>
            <a:ext cx="12098381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200000"/>
              </a:lnSpc>
              <a:defRPr sz="6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“El miércoles pasado, Marta ____________ .”</a:t>
            </a:r>
          </a:p>
        </p:txBody>
      </p:sp>
      <p:sp>
        <p:nvSpPr>
          <p:cNvPr id="142" name="Shape 142"/>
          <p:cNvSpPr/>
          <p:nvPr/>
        </p:nvSpPr>
        <p:spPr>
          <a:xfrm>
            <a:off x="4567871" y="2023396"/>
            <a:ext cx="321901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ESTUDIÓ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